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2369-CC3B-46A8-B777-49943FC6412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C8163-BA1F-4382-8C82-574EB63A3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2369-CC3B-46A8-B777-49943FC6412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C8163-BA1F-4382-8C82-574EB63A3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4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2369-CC3B-46A8-B777-49943FC6412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C8163-BA1F-4382-8C82-574EB63A3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8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2369-CC3B-46A8-B777-49943FC6412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C8163-BA1F-4382-8C82-574EB63A3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3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2369-CC3B-46A8-B777-49943FC6412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C8163-BA1F-4382-8C82-574EB63A3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2369-CC3B-46A8-B777-49943FC6412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C8163-BA1F-4382-8C82-574EB63A3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2369-CC3B-46A8-B777-49943FC6412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C8163-BA1F-4382-8C82-574EB63A3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2369-CC3B-46A8-B777-49943FC6412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C8163-BA1F-4382-8C82-574EB63A3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5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2369-CC3B-46A8-B777-49943FC6412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C8163-BA1F-4382-8C82-574EB63A3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7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2369-CC3B-46A8-B777-49943FC6412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C8163-BA1F-4382-8C82-574EB63A3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2369-CC3B-46A8-B777-49943FC6412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C8163-BA1F-4382-8C82-574EB63A3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F2369-CC3B-46A8-B777-49943FC64124}" type="datetimeFigureOut">
              <a:rPr lang="en-US" smtClean="0"/>
              <a:t>8/31/2016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C8163-BA1F-4382-8C82-574EB63A34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3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31" y="565079"/>
            <a:ext cx="3413169" cy="21372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31" y="4243078"/>
            <a:ext cx="3413169" cy="1841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" y="565079"/>
            <a:ext cx="8489332" cy="55194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850" y="2303740"/>
            <a:ext cx="1865491" cy="242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925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Gatinel</dc:creator>
  <cp:lastModifiedBy>Damien Gatinel</cp:lastModifiedBy>
  <cp:revision>2</cp:revision>
  <dcterms:created xsi:type="dcterms:W3CDTF">2016-08-31T14:12:36Z</dcterms:created>
  <dcterms:modified xsi:type="dcterms:W3CDTF">2016-08-31T14:19:53Z</dcterms:modified>
</cp:coreProperties>
</file>